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6b4637e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6b4637e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6b4637e7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6b4637e7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6b4637e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6b4637e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dc282e4a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dc282e4a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dc282e4a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dc282e4a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dc282e4a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dc282e4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dc282e4a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dc282e4a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dc282e4a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dc282e4a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dc282e4a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dc282e4a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dc282e4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dc282e4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6b4637e7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6b4637e7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6b4637e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6b4637e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dc282e4a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dc282e4a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dc282e4a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dc282e4a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6b4637e7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6b4637e7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6b4637e7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6b4637e7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6b4637e7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6b4637e7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6b4637e7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6b4637e7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6b4637e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6b4637e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dc282e4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dc282e4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6b4637e7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6b4637e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6b4637e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6b4637e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6b4637e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6b4637e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6b4637e7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6b4637e7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uits.edu.bd/shadman-sakib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Relationship Id="rId4" Type="http://schemas.openxmlformats.org/officeDocument/2006/relationships/image" Target="../media/image3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statista.com/statistics/497091/number-of-mobile-cellular-subscriptions-in-bangladesh/#:~:text=Number%20of%20cellular%20subscriptions%20Bangladesh%202000%2D2020&amp;text=In%202020%2C%20the%20number%20of,Bangladesh%20was%20at%20170.14%20million" TargetMode="External"/><Relationship Id="rId4" Type="http://schemas.openxmlformats.org/officeDocument/2006/relationships/hyperlink" Target="https://www.statista.com/statistics/528256/mobile-operating-system-share-in-pakistan/" TargetMode="External"/><Relationship Id="rId5" Type="http://schemas.openxmlformats.org/officeDocument/2006/relationships/hyperlink" Target="https://www.tbsnews.net/tech/62-bangladeshi-users-have-smartphones-2025-report-29412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152550" y="1884925"/>
            <a:ext cx="82701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152550" y="2725825"/>
            <a:ext cx="82701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presentation of Team Infinity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789" y="77250"/>
            <a:ext cx="24376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750" y="1252575"/>
            <a:ext cx="4920749" cy="23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1629775" y="2443625"/>
            <a:ext cx="540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of Our CalC app: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52752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100" y="879539"/>
            <a:ext cx="2802645" cy="379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000" y="879550"/>
            <a:ext cx="1793500" cy="379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550" y="961299"/>
            <a:ext cx="1954475" cy="37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4897250" cy="36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062" y="687600"/>
            <a:ext cx="3789538" cy="364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 b="0" l="0" r="21216" t="0"/>
          <a:stretch/>
        </p:blipFill>
        <p:spPr>
          <a:xfrm>
            <a:off x="152400" y="152400"/>
            <a:ext cx="4226275" cy="45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275" y="152400"/>
            <a:ext cx="4517325" cy="457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884" l="0" r="0" t="893"/>
          <a:stretch/>
        </p:blipFill>
        <p:spPr>
          <a:xfrm>
            <a:off x="152400" y="152400"/>
            <a:ext cx="4226274" cy="457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4">
            <a:alphaModFix/>
          </a:blip>
          <a:srcRect b="0" l="6933" r="6941" t="0"/>
          <a:stretch/>
        </p:blipFill>
        <p:spPr>
          <a:xfrm>
            <a:off x="4474275" y="152400"/>
            <a:ext cx="4517325" cy="457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b="0" l="4635" r="4644" t="0"/>
          <a:stretch/>
        </p:blipFill>
        <p:spPr>
          <a:xfrm>
            <a:off x="152400" y="152400"/>
            <a:ext cx="4226273" cy="457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 rotWithShape="1">
          <a:blip r:embed="rId4">
            <a:alphaModFix/>
          </a:blip>
          <a:srcRect b="0" l="14503" r="14503" t="0"/>
          <a:stretch/>
        </p:blipFill>
        <p:spPr>
          <a:xfrm>
            <a:off x="4474275" y="152400"/>
            <a:ext cx="4517324" cy="457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0" l="3236" r="3227" t="0"/>
          <a:stretch/>
        </p:blipFill>
        <p:spPr>
          <a:xfrm>
            <a:off x="3033825" y="502950"/>
            <a:ext cx="4517325" cy="457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from above code:</a:t>
            </a:r>
            <a:endParaRPr/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729450" y="2002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600" y="2002687"/>
            <a:ext cx="1758300" cy="28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673" y="1915513"/>
            <a:ext cx="3869474" cy="30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52752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</a:t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b="0" l="0" r="22136" t="0"/>
          <a:stretch/>
        </p:blipFill>
        <p:spPr>
          <a:xfrm>
            <a:off x="481150" y="683875"/>
            <a:ext cx="2195775" cy="400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 rotWithShape="1">
          <a:blip r:embed="rId4">
            <a:alphaModFix/>
          </a:blip>
          <a:srcRect b="0" l="5294" r="8342" t="0"/>
          <a:stretch/>
        </p:blipFill>
        <p:spPr>
          <a:xfrm>
            <a:off x="2727900" y="1191875"/>
            <a:ext cx="1561525" cy="26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00" y="683875"/>
            <a:ext cx="2461800" cy="39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699" y="1351250"/>
            <a:ext cx="26766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727650" y="1018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- Calculator</a:t>
            </a:r>
            <a:endParaRPr/>
          </a:p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727650" y="1554050"/>
            <a:ext cx="7688700" cy="44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 by - </a:t>
            </a:r>
            <a:endParaRPr/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Md Rasel Uddin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Md Sabbir Hossain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Md Nazmul Hasan Fahim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Aungkita Barua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Ahnaf Tahmid Hasan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Submitted To - </a:t>
            </a:r>
            <a:endParaRPr/>
          </a:p>
          <a:p>
            <a:pPr indent="457200" lvl="0" marL="4572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Md. Shadman Sakib</a:t>
            </a:r>
            <a:endParaRPr/>
          </a:p>
          <a:p>
            <a:pPr indent="457200" lvl="0" marL="457200" rtl="0" algn="l">
              <a:lnSpc>
                <a:spcPct val="3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Lecturer,</a:t>
            </a:r>
            <a:endParaRPr sz="800"/>
          </a:p>
          <a:p>
            <a:pPr indent="0" lvl="0" marL="914400" rtl="0" algn="l">
              <a:lnSpc>
                <a:spcPct val="3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M.Sc.(Engg.) in CSE, MBSTU (Ongoing)</a:t>
            </a:r>
            <a:endParaRPr sz="800"/>
          </a:p>
          <a:p>
            <a:pPr indent="0" lvl="0" marL="914400" rtl="0" algn="l">
              <a:lnSpc>
                <a:spcPct val="3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B.Sc.(Engg.) in CSE, MBSTU</a:t>
            </a:r>
            <a:endParaRPr sz="550">
              <a:solidFill>
                <a:srgbClr val="626262"/>
              </a:solidFill>
              <a:highlight>
                <a:srgbClr val="FCFCF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6589" l="0" r="0" t="6597"/>
          <a:stretch/>
        </p:blipFill>
        <p:spPr>
          <a:xfrm>
            <a:off x="152400" y="152400"/>
            <a:ext cx="4226274" cy="45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4">
            <a:alphaModFix/>
          </a:blip>
          <a:srcRect b="14172" l="0" r="0" t="14179"/>
          <a:stretch/>
        </p:blipFill>
        <p:spPr>
          <a:xfrm>
            <a:off x="4474275" y="152400"/>
            <a:ext cx="4517324" cy="457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7"/>
          <p:cNvPicPr preferRelativeResize="0"/>
          <p:nvPr/>
        </p:nvPicPr>
        <p:blipFill rotWithShape="1">
          <a:blip r:embed="rId3">
            <a:alphaModFix/>
          </a:blip>
          <a:srcRect b="1625" l="0" r="0" t="1615"/>
          <a:stretch/>
        </p:blipFill>
        <p:spPr>
          <a:xfrm>
            <a:off x="152400" y="152400"/>
            <a:ext cx="4226275" cy="45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 rotWithShape="1">
          <a:blip r:embed="rId4">
            <a:alphaModFix/>
          </a:blip>
          <a:srcRect b="0" l="8860" r="8868" t="0"/>
          <a:stretch/>
        </p:blipFill>
        <p:spPr>
          <a:xfrm>
            <a:off x="4474275" y="152400"/>
            <a:ext cx="4517325" cy="457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/>
          </a:p>
        </p:txBody>
      </p:sp>
      <p:sp>
        <p:nvSpPr>
          <p:cNvPr id="290" name="Google Shape;290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Limited features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729450" y="1255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729450" y="19448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Vision of implementation of  “All in One”.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Adding more feature such as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Saving calculation history in  </a:t>
            </a:r>
            <a:r>
              <a:rPr lang="en"/>
              <a:t>Google Drive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Voice generated key typing for blind people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More advanced scientific calculations </a:t>
            </a:r>
            <a:r>
              <a:rPr lang="en"/>
              <a:t>availability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Automatic calculation of other tasks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Measurement of land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Salary calculation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Etc. as far as future requirements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727650" y="1212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727650" y="1994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Achievement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A fantastic android app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User benefits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Malicious free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User-friendly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Development of Existing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Make it dynamic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</a:t>
            </a:r>
            <a:endParaRPr/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https://www.statista.com/statistics/497091/number-of-mobile-cellular-subscriptions-in-bangladesh/#:~:text=Number%20of%20cellular%20subscriptions%20Bangladesh%202000%2D2020&amp;text=In%202020%2C%20the%20number%20of,Bangladesh%20was%20at%20170.14%20million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https://www.statista.com/statistics/528256/mobile-operating-system-share-in-pakistan/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https://www.tbsnews.net/tech/62-bangladeshi-users-have-smartphones-2025-report-294121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2162" r="2162" t="0"/>
          <a:stretch/>
        </p:blipFill>
        <p:spPr>
          <a:xfrm>
            <a:off x="5181200" y="1645500"/>
            <a:ext cx="3471226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49" name="Google Shape;149;p19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50" name="Google Shape;150;p19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Calculator</a:t>
            </a:r>
            <a:endParaRPr/>
          </a:p>
        </p:txBody>
      </p:sp>
      <p:sp>
        <p:nvSpPr>
          <p:cNvPr id="151" name="Google Shape;151;p19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User-friendly</a:t>
            </a:r>
            <a:r>
              <a:rPr lang="en"/>
              <a:t> User Interface and unique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Calculator.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6">
            <a:alphaModFix/>
          </a:blip>
          <a:srcRect b="0" l="10851" r="10851" t="0"/>
          <a:stretch/>
        </p:blipFill>
        <p:spPr>
          <a:xfrm>
            <a:off x="8271300" y="2337575"/>
            <a:ext cx="872700" cy="18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Motivation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Mobile phone user 2000-2020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In 2020, 170.14 million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62% of them are smartphone users[3]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Around 95.66% are android users [2].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People are lazy-favoured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All in one</a:t>
            </a:r>
            <a:endParaRPr/>
          </a:p>
        </p:txBody>
      </p:sp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4346250" y="2078875"/>
            <a:ext cx="4071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mobile phone users in Bangladesh [1][2]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253" y="2551075"/>
            <a:ext cx="1772850" cy="13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575" y="2551075"/>
            <a:ext cx="2084324" cy="13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691475" y="2078875"/>
            <a:ext cx="2406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>
            <p:ph idx="2" type="body"/>
          </p:nvPr>
        </p:nvSpPr>
        <p:spPr>
          <a:xfrm>
            <a:off x="4936950" y="2078875"/>
            <a:ext cx="348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Malicious object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No promotion 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Error free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Free of hacking risk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Plus user-friendly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/>
              <a:t>Multi-featured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13" y="2118075"/>
            <a:ext cx="24479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1200" y="2053250"/>
            <a:ext cx="1715749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Providing a malicious free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Most user-friendly and attractive designing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100%  Ad Free. </a:t>
            </a:r>
            <a:r>
              <a:rPr lang="en"/>
              <a:t>Showing no ad at all.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Both normal and scientific features available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Raw code. No third party materials.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In a word, providing user a trusted calculator app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400" y="20788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: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729325" y="2078875"/>
            <a:ext cx="491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Android Studio				      Software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Virtual Emulator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Java SDK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XML					         Front-end (Designs)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Java					         Backend (Functions)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Smartphone</a:t>
            </a:r>
            <a:r>
              <a:rPr lang="en"/>
              <a:t> (android) 		         User Experience</a:t>
            </a:r>
            <a:endParaRPr/>
          </a:p>
        </p:txBody>
      </p:sp>
      <p:sp>
        <p:nvSpPr>
          <p:cNvPr id="184" name="Google Shape;184;p23"/>
          <p:cNvSpPr txBox="1"/>
          <p:nvPr>
            <p:ph idx="2" type="body"/>
          </p:nvPr>
        </p:nvSpPr>
        <p:spPr>
          <a:xfrm>
            <a:off x="7563553" y="2078875"/>
            <a:ext cx="85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3"/>
          <p:cNvCxnSpPr/>
          <p:nvPr/>
        </p:nvCxnSpPr>
        <p:spPr>
          <a:xfrm flipH="1" rot="10800000">
            <a:off x="2960450" y="2265000"/>
            <a:ext cx="882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3"/>
          <p:cNvCxnSpPr/>
          <p:nvPr/>
        </p:nvCxnSpPr>
        <p:spPr>
          <a:xfrm flipH="1" rot="10800000">
            <a:off x="2942175" y="3132825"/>
            <a:ext cx="8961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3"/>
          <p:cNvCxnSpPr/>
          <p:nvPr/>
        </p:nvCxnSpPr>
        <p:spPr>
          <a:xfrm flipH="1" rot="10800000">
            <a:off x="2974550" y="2862925"/>
            <a:ext cx="8538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550" y="2078875"/>
            <a:ext cx="854400" cy="91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775" y="3056450"/>
            <a:ext cx="826075" cy="12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225" y="2078876"/>
            <a:ext cx="2143125" cy="226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3"/>
          <p:cNvCxnSpPr/>
          <p:nvPr/>
        </p:nvCxnSpPr>
        <p:spPr>
          <a:xfrm flipH="1" rot="10800000">
            <a:off x="2942175" y="3361425"/>
            <a:ext cx="8961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of the Project Calculator</a:t>
            </a:r>
            <a:endParaRPr/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729450" y="2078875"/>
            <a:ext cx="2746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Normal</a:t>
            </a:r>
            <a:r>
              <a:rPr lang="en"/>
              <a:t> basics Calculation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+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-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Scientific calculation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sin()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cos()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tan()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Sin inverse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Cos inverse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Tan inverse 1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3391425" y="2338475"/>
            <a:ext cx="2746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log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Ln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√</a:t>
            </a:r>
            <a:endParaRPr sz="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◆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π 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Arial"/>
              <a:buChar char="◆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|x|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Arial"/>
              <a:buChar char="◆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prime()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Arial"/>
              <a:buChar char="◆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X2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Arial"/>
              <a:buChar char="◆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 power y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5671650" y="2404350"/>
            <a:ext cx="2746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Most User-friendly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 Edit  Numbers in position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Nice 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Easily understand any key in keypad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If you rotate, a scientific interface will appear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2323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035" y="152400"/>
            <a:ext cx="225769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530" y="452575"/>
            <a:ext cx="3953470" cy="193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130" y="2505468"/>
            <a:ext cx="3953471" cy="190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